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7" r:id="rId2"/>
    <p:sldId id="268" r:id="rId3"/>
    <p:sldId id="269" r:id="rId4"/>
    <p:sldId id="271" r:id="rId5"/>
    <p:sldId id="272" r:id="rId6"/>
    <p:sldId id="274" r:id="rId7"/>
    <p:sldId id="264" r:id="rId8"/>
    <p:sldId id="266" r:id="rId9"/>
    <p:sldId id="273" r:id="rId10"/>
    <p:sldId id="258" r:id="rId11"/>
    <p:sldId id="299" r:id="rId12"/>
    <p:sldId id="259" r:id="rId13"/>
    <p:sldId id="262" r:id="rId14"/>
    <p:sldId id="298" r:id="rId15"/>
    <p:sldId id="303" r:id="rId16"/>
    <p:sldId id="276" r:id="rId17"/>
    <p:sldId id="279" r:id="rId18"/>
    <p:sldId id="312" r:id="rId19"/>
    <p:sldId id="304" r:id="rId20"/>
    <p:sldId id="306" r:id="rId21"/>
    <p:sldId id="307" r:id="rId22"/>
    <p:sldId id="311" r:id="rId23"/>
    <p:sldId id="308" r:id="rId24"/>
    <p:sldId id="305" r:id="rId25"/>
    <p:sldId id="309"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11</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12</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14</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16</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19</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21</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24</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7</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jpeg"/><Relationship Id="rId7" Type="http://schemas.openxmlformats.org/officeDocument/2006/relationships/image" Target="../media/image36.png"/><Relationship Id="rId12"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a:t>
            </a:r>
            <a:r>
              <a:rPr lang="en-GB"/>
              <a:t>- adoption </a:t>
            </a:r>
            <a:r>
              <a:rPr lang="en-GB" dirty="0"/>
              <a:t>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5</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9</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23330</TotalTime>
  <Words>2227</Words>
  <Application>Microsoft Macintosh PowerPoint</Application>
  <PresentationFormat>Widescreen</PresentationFormat>
  <Paragraphs>235</Paragraphs>
  <Slides>25</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45</cp:revision>
  <dcterms:created xsi:type="dcterms:W3CDTF">2023-08-10T00:04:12Z</dcterms:created>
  <dcterms:modified xsi:type="dcterms:W3CDTF">2025-01-21T22:17:31Z</dcterms:modified>
</cp:coreProperties>
</file>